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Nimbu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3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64.jpeg" Type="http://schemas.openxmlformats.org/officeDocument/2006/relationships/image"/><Relationship Id="rId18" Target="../media/VAFz4yI-WmY.mp4" Type="http://schemas.openxmlformats.org/officeDocument/2006/relationships/video"/><Relationship Id="rId19" Target="../media/VAFz4yI-WmY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3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79.png" Type="http://schemas.openxmlformats.org/officeDocument/2006/relationships/image"/><Relationship Id="rId2" Target="../media/image1.png" Type="http://schemas.openxmlformats.org/officeDocument/2006/relationships/image"/><Relationship Id="rId20" Target="../media/image80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81.png" Type="http://schemas.openxmlformats.org/officeDocument/2006/relationships/image"/><Relationship Id="rId26" Target="../media/image82.png" Type="http://schemas.openxmlformats.org/officeDocument/2006/relationships/image"/><Relationship Id="rId27" Target="../media/image83.png" Type="http://schemas.openxmlformats.org/officeDocument/2006/relationships/image"/><Relationship Id="rId28" Target="../media/image8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42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92204">
            <a:off x="14753133" y="-1458266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3103" y="6899998"/>
            <a:ext cx="4827071" cy="4898319"/>
          </a:xfrm>
          <a:custGeom>
            <a:avLst/>
            <a:gdLst/>
            <a:ahLst/>
            <a:cxnLst/>
            <a:rect r="r" b="b" t="t" l="l"/>
            <a:pathLst>
              <a:path h="4898319" w="4827071">
                <a:moveTo>
                  <a:pt x="0" y="0"/>
                </a:moveTo>
                <a:lnTo>
                  <a:pt x="4827070" y="0"/>
                </a:lnTo>
                <a:lnTo>
                  <a:pt x="4827070" y="4898319"/>
                </a:lnTo>
                <a:lnTo>
                  <a:pt x="0" y="489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792225" y="-1059160"/>
            <a:ext cx="4723697" cy="4793420"/>
          </a:xfrm>
          <a:custGeom>
            <a:avLst/>
            <a:gdLst/>
            <a:ahLst/>
            <a:cxnLst/>
            <a:rect r="r" b="b" t="t" l="l"/>
            <a:pathLst>
              <a:path h="4793420" w="4723697">
                <a:moveTo>
                  <a:pt x="0" y="0"/>
                </a:moveTo>
                <a:lnTo>
                  <a:pt x="4723698" y="0"/>
                </a:lnTo>
                <a:lnTo>
                  <a:pt x="4723698" y="4793420"/>
                </a:lnTo>
                <a:lnTo>
                  <a:pt x="0" y="47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2695" y="6671798"/>
            <a:ext cx="4673209" cy="5354719"/>
          </a:xfrm>
          <a:custGeom>
            <a:avLst/>
            <a:gdLst/>
            <a:ahLst/>
            <a:cxnLst/>
            <a:rect r="r" b="b" t="t" l="l"/>
            <a:pathLst>
              <a:path h="5354719" w="4673209">
                <a:moveTo>
                  <a:pt x="0" y="0"/>
                </a:moveTo>
                <a:lnTo>
                  <a:pt x="4673210" y="0"/>
                </a:lnTo>
                <a:lnTo>
                  <a:pt x="4673210" y="5354719"/>
                </a:lnTo>
                <a:lnTo>
                  <a:pt x="0" y="5354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3967" y="4038287"/>
            <a:ext cx="12013662" cy="18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67"/>
              </a:lnSpc>
            </a:pPr>
            <a:r>
              <a:rPr lang="en-US" sz="11047">
                <a:solidFill>
                  <a:srgbClr val="C670B1"/>
                </a:solidFill>
                <a:latin typeface="TAN Nimbus"/>
              </a:rPr>
              <a:t>POLITICAGEM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37264" y="216396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7"/>
                </a:lnTo>
                <a:lnTo>
                  <a:pt x="0" y="806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032632" y="789198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1" y="0"/>
                </a:moveTo>
                <a:lnTo>
                  <a:pt x="0" y="0"/>
                </a:lnTo>
                <a:lnTo>
                  <a:pt x="0" y="806378"/>
                </a:lnTo>
                <a:lnTo>
                  <a:pt x="630441" y="806378"/>
                </a:lnTo>
                <a:lnTo>
                  <a:pt x="63044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328944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1476" y="-832032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33141" y="4721460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1" y="0"/>
                </a:lnTo>
                <a:lnTo>
                  <a:pt x="767631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6945" y="6286589"/>
            <a:ext cx="84077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57">
                <a:solidFill>
                  <a:srgbClr val="C670B1"/>
                </a:solidFill>
                <a:latin typeface="TAN Nimbus"/>
              </a:rPr>
              <a:t>UM APP DE POLÍTICA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42260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0"/>
                </a:lnTo>
                <a:lnTo>
                  <a:pt x="0" y="100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9770" y="2910828"/>
            <a:ext cx="15029530" cy="52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Entre 18 a 26 anos;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Redes Socias, Jornais e Revistas;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52% tem menos de 50% de conhecimento sobre os candidatos que escolheram;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Apenas 2,7 tem 100% de conhecimento.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24833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1"/>
                </a:lnTo>
                <a:lnTo>
                  <a:pt x="0" y="100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6417" y="3008116"/>
            <a:ext cx="13248667" cy="6395277"/>
          </a:xfrm>
          <a:custGeom>
            <a:avLst/>
            <a:gdLst/>
            <a:ahLst/>
            <a:cxnLst/>
            <a:rect r="r" b="b" t="t" l="l"/>
            <a:pathLst>
              <a:path h="6395277" w="13248667">
                <a:moveTo>
                  <a:pt x="0" y="0"/>
                </a:moveTo>
                <a:lnTo>
                  <a:pt x="13248668" y="0"/>
                </a:lnTo>
                <a:lnTo>
                  <a:pt x="13248668" y="6395277"/>
                </a:lnTo>
                <a:lnTo>
                  <a:pt x="0" y="63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600295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9200" y="-2971800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74" t="0" r="-1927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7761">
            <a:off x="5515949" y="673815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295775"/>
            <a:ext cx="8849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APLICATIVO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23971" y="2472905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5" y="0"/>
                </a:lnTo>
                <a:lnTo>
                  <a:pt x="1426355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600295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9200" y="-2971800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74" t="0" r="-1927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7761">
            <a:off x="5515949" y="673815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3971" y="2472905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5" y="0"/>
                </a:lnTo>
                <a:lnTo>
                  <a:pt x="1426355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36268" t="0" r="36995" b="0"/>
          <a:stretch>
            <a:fillRect/>
          </a:stretch>
        </p:blipFill>
        <p:spPr>
          <a:xfrm flipH="false" flipV="false" rot="0">
            <a:off x="11348254" y="549385"/>
            <a:ext cx="4375584" cy="92057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4304547"/>
            <a:ext cx="8849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APLICATIVO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4653298" y="8050654"/>
            <a:ext cx="5966959" cy="6055032"/>
          </a:xfrm>
          <a:custGeom>
            <a:avLst/>
            <a:gdLst/>
            <a:ahLst/>
            <a:cxnLst/>
            <a:rect r="r" b="b" t="t" l="l"/>
            <a:pathLst>
              <a:path h="6055032" w="5966959">
                <a:moveTo>
                  <a:pt x="0" y="6055031"/>
                </a:moveTo>
                <a:lnTo>
                  <a:pt x="5966959" y="6055031"/>
                </a:lnTo>
                <a:lnTo>
                  <a:pt x="5966959" y="0"/>
                </a:lnTo>
                <a:lnTo>
                  <a:pt x="0" y="0"/>
                </a:lnTo>
                <a:lnTo>
                  <a:pt x="0" y="60550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00949">
            <a:off x="15329654" y="7742316"/>
            <a:ext cx="1141488" cy="1102055"/>
          </a:xfrm>
          <a:custGeom>
            <a:avLst/>
            <a:gdLst/>
            <a:ahLst/>
            <a:cxnLst/>
            <a:rect r="r" b="b" t="t" l="l"/>
            <a:pathLst>
              <a:path h="1102055" w="1141488">
                <a:moveTo>
                  <a:pt x="1141488" y="0"/>
                </a:moveTo>
                <a:lnTo>
                  <a:pt x="0" y="0"/>
                </a:lnTo>
                <a:lnTo>
                  <a:pt x="0" y="1102055"/>
                </a:lnTo>
                <a:lnTo>
                  <a:pt x="1141488" y="1102055"/>
                </a:lnTo>
                <a:lnTo>
                  <a:pt x="1141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845" y="866775"/>
            <a:ext cx="85406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IMPACTOS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7050448" y="2860810"/>
            <a:ext cx="2475104" cy="1354557"/>
          </a:xfrm>
          <a:custGeom>
            <a:avLst/>
            <a:gdLst/>
            <a:ahLst/>
            <a:cxnLst/>
            <a:rect r="r" b="b" t="t" l="l"/>
            <a:pathLst>
              <a:path h="1354557" w="2475104">
                <a:moveTo>
                  <a:pt x="0" y="0"/>
                </a:moveTo>
                <a:lnTo>
                  <a:pt x="2475104" y="0"/>
                </a:lnTo>
                <a:lnTo>
                  <a:pt x="2475104" y="1354557"/>
                </a:lnTo>
                <a:lnTo>
                  <a:pt x="0" y="135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538227" y="239558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4" y="0"/>
                </a:lnTo>
                <a:lnTo>
                  <a:pt x="3076454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92204">
            <a:off x="13981403" y="-2367320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41054" y="8102364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0784" y="3123114"/>
            <a:ext cx="15718516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Informações e dados em tempo real de propostas e aprovações de leis, projetos e ações governamentais do seu Estado de forma fácil e prática;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6204" y="6079425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Evitar fake news e combater a falta de desinteresse da população brasileira.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449527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7761">
            <a:off x="5314840" y="818341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4487" y="1345242"/>
            <a:ext cx="98762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TECNOLOGIAS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0927" y="4300854"/>
            <a:ext cx="7292577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WEB SCRAPPING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487" y="4300854"/>
            <a:ext cx="4959780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CHAT 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0425" y="5176080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Raspagem de informações da Web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50425" y="478554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4" y="0"/>
                </a:lnTo>
                <a:lnTo>
                  <a:pt x="1426354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5154" y="3168488"/>
            <a:ext cx="13870542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spc="469">
                <a:solidFill>
                  <a:srgbClr val="C7BD4F"/>
                </a:solidFill>
                <a:latin typeface="Poppins Bold"/>
              </a:rPr>
              <a:t>DESENVOLVIMENTO MOBILE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111" y="5135440"/>
            <a:ext cx="815513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Simplificação das noticias Topicalização de textos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564" y="6886564"/>
            <a:ext cx="1620333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LINGUAGEM DE PROCESSAMENTO NATURAL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1158" y="7776018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Classificação de textos em temas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7025" y="1290599"/>
            <a:ext cx="795705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C670B1"/>
                </a:solidFill>
                <a:latin typeface="TAN Nimbus"/>
              </a:rPr>
              <a:t>FUTURO...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025" y="3242838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Gameficação: ensina-los de forma prática e lúdica sobre os cargos políticos;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7025" y="5119513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Modelo de monetização:  Redes Sociais, Ministério da Comunicação; anúncios.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1468" y="7146061"/>
            <a:ext cx="606303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Adicionar um site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532" r="0" b="-7653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3859" y="8167538"/>
            <a:ext cx="4801564" cy="4872436"/>
          </a:xfrm>
          <a:custGeom>
            <a:avLst/>
            <a:gdLst/>
            <a:ahLst/>
            <a:cxnLst/>
            <a:rect r="r" b="b" t="t" l="l"/>
            <a:pathLst>
              <a:path h="4872436" w="4801564">
                <a:moveTo>
                  <a:pt x="4801564" y="0"/>
                </a:moveTo>
                <a:lnTo>
                  <a:pt x="0" y="0"/>
                </a:lnTo>
                <a:lnTo>
                  <a:pt x="0" y="4872436"/>
                </a:lnTo>
                <a:lnTo>
                  <a:pt x="4801564" y="4872436"/>
                </a:lnTo>
                <a:lnTo>
                  <a:pt x="48015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7543" y="7122442"/>
            <a:ext cx="5831458" cy="5917532"/>
          </a:xfrm>
          <a:custGeom>
            <a:avLst/>
            <a:gdLst/>
            <a:ahLst/>
            <a:cxnLst/>
            <a:rect r="r" b="b" t="t" l="l"/>
            <a:pathLst>
              <a:path h="5917532" w="5831458">
                <a:moveTo>
                  <a:pt x="0" y="0"/>
                </a:moveTo>
                <a:lnTo>
                  <a:pt x="5831459" y="0"/>
                </a:lnTo>
                <a:lnTo>
                  <a:pt x="5831459" y="5917532"/>
                </a:lnTo>
                <a:lnTo>
                  <a:pt x="0" y="591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055315">
            <a:off x="14095211" y="-2255746"/>
            <a:ext cx="4976060" cy="4188938"/>
          </a:xfrm>
          <a:custGeom>
            <a:avLst/>
            <a:gdLst/>
            <a:ahLst/>
            <a:cxnLst/>
            <a:rect r="r" b="b" t="t" l="l"/>
            <a:pathLst>
              <a:path h="4188938" w="4976060">
                <a:moveTo>
                  <a:pt x="4976060" y="0"/>
                </a:moveTo>
                <a:lnTo>
                  <a:pt x="0" y="0"/>
                </a:lnTo>
                <a:lnTo>
                  <a:pt x="0" y="4188938"/>
                </a:lnTo>
                <a:lnTo>
                  <a:pt x="4976060" y="4188938"/>
                </a:lnTo>
                <a:lnTo>
                  <a:pt x="4976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37715">
            <a:off x="2459576" y="6339218"/>
            <a:ext cx="1507161" cy="791945"/>
          </a:xfrm>
          <a:custGeom>
            <a:avLst/>
            <a:gdLst/>
            <a:ahLst/>
            <a:cxnLst/>
            <a:rect r="r" b="b" t="t" l="l"/>
            <a:pathLst>
              <a:path h="791945" w="1507161">
                <a:moveTo>
                  <a:pt x="0" y="0"/>
                </a:moveTo>
                <a:lnTo>
                  <a:pt x="1507160" y="0"/>
                </a:lnTo>
                <a:lnTo>
                  <a:pt x="1507160" y="791944"/>
                </a:lnTo>
                <a:lnTo>
                  <a:pt x="0" y="791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736815" y="-1595667"/>
            <a:ext cx="4532562" cy="4599463"/>
          </a:xfrm>
          <a:custGeom>
            <a:avLst/>
            <a:gdLst/>
            <a:ahLst/>
            <a:cxnLst/>
            <a:rect r="r" b="b" t="t" l="l"/>
            <a:pathLst>
              <a:path h="4599463" w="4532562">
                <a:moveTo>
                  <a:pt x="0" y="0"/>
                </a:moveTo>
                <a:lnTo>
                  <a:pt x="4532562" y="0"/>
                </a:lnTo>
                <a:lnTo>
                  <a:pt x="4532562" y="4599463"/>
                </a:lnTo>
                <a:lnTo>
                  <a:pt x="0" y="4599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5918" y="1255865"/>
            <a:ext cx="1106660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NOSSA EQUIPE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0698" y="170040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8"/>
                </a:lnTo>
                <a:lnTo>
                  <a:pt x="0" y="806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518641" y="718132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0" y="0"/>
                </a:moveTo>
                <a:lnTo>
                  <a:pt x="0" y="0"/>
                </a:lnTo>
                <a:lnTo>
                  <a:pt x="0" y="806378"/>
                </a:lnTo>
                <a:lnTo>
                  <a:pt x="630440" y="806378"/>
                </a:lnTo>
                <a:lnTo>
                  <a:pt x="63044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0698" y="-92568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843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34502" y="4981771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2" y="0"/>
                </a:lnTo>
                <a:lnTo>
                  <a:pt x="767632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9451" y="3618443"/>
            <a:ext cx="3288255" cy="328824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143465" y="7090762"/>
            <a:ext cx="44023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ALICE PEREZ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ESTATÍSTICA 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77499" y="3462353"/>
            <a:ext cx="3460828" cy="346081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149081" y="3447994"/>
            <a:ext cx="3391025" cy="339101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29224" y="3601959"/>
            <a:ext cx="3391025" cy="339101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20901" y="7055767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CAMILA DONDA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CIÊNCIA DA COMPUTAÇÃO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44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GABRIELA CARVALHO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SISTEMA DE INFOMAÇÃO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5122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LUIZA CAMPELLO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GESTÃO PÚBLICA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6318" y="1498632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6"/>
                </a:lnTo>
                <a:lnTo>
                  <a:pt x="0" y="728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9172" y="1972829"/>
            <a:ext cx="13943502" cy="6341342"/>
          </a:xfrm>
          <a:custGeom>
            <a:avLst/>
            <a:gdLst/>
            <a:ahLst/>
            <a:cxnLst/>
            <a:rect r="r" b="b" t="t" l="l"/>
            <a:pathLst>
              <a:path h="6341342" w="13943502">
                <a:moveTo>
                  <a:pt x="0" y="0"/>
                </a:moveTo>
                <a:lnTo>
                  <a:pt x="13943502" y="0"/>
                </a:lnTo>
                <a:lnTo>
                  <a:pt x="13943502" y="6341342"/>
                </a:lnTo>
                <a:lnTo>
                  <a:pt x="0" y="6341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339" t="-25115" r="-13602" b="-3436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4935" y="9056409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955" y="-866152"/>
            <a:ext cx="12019304" cy="12019304"/>
          </a:xfrm>
          <a:custGeom>
            <a:avLst/>
            <a:gdLst/>
            <a:ahLst/>
            <a:cxnLst/>
            <a:rect r="r" b="b" t="t" l="l"/>
            <a:pathLst>
              <a:path h="12019304" w="12019304">
                <a:moveTo>
                  <a:pt x="0" y="0"/>
                </a:moveTo>
                <a:lnTo>
                  <a:pt x="12019304" y="0"/>
                </a:lnTo>
                <a:lnTo>
                  <a:pt x="12019304" y="12019304"/>
                </a:lnTo>
                <a:lnTo>
                  <a:pt x="0" y="12019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717012" y="-3277628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74" t="0" r="-192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0546">
            <a:off x="-2012089" y="-1961123"/>
            <a:ext cx="5218600" cy="5979646"/>
          </a:xfrm>
          <a:custGeom>
            <a:avLst/>
            <a:gdLst/>
            <a:ahLst/>
            <a:cxnLst/>
            <a:rect r="r" b="b" t="t" l="l"/>
            <a:pathLst>
              <a:path h="5979646" w="5218600">
                <a:moveTo>
                  <a:pt x="0" y="0"/>
                </a:moveTo>
                <a:lnTo>
                  <a:pt x="5218600" y="0"/>
                </a:lnTo>
                <a:lnTo>
                  <a:pt x="5218600" y="5979646"/>
                </a:lnTo>
                <a:lnTo>
                  <a:pt x="0" y="597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1324" y="7302964"/>
            <a:ext cx="4498231" cy="4252873"/>
          </a:xfrm>
          <a:custGeom>
            <a:avLst/>
            <a:gdLst/>
            <a:ahLst/>
            <a:cxnLst/>
            <a:rect r="r" b="b" t="t" l="l"/>
            <a:pathLst>
              <a:path h="4252873" w="4498231">
                <a:moveTo>
                  <a:pt x="0" y="0"/>
                </a:moveTo>
                <a:lnTo>
                  <a:pt x="4498231" y="0"/>
                </a:lnTo>
                <a:lnTo>
                  <a:pt x="4498231" y="4252873"/>
                </a:lnTo>
                <a:lnTo>
                  <a:pt x="0" y="425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37715">
            <a:off x="14514405" y="1178573"/>
            <a:ext cx="1943268" cy="1021099"/>
          </a:xfrm>
          <a:custGeom>
            <a:avLst/>
            <a:gdLst/>
            <a:ahLst/>
            <a:cxnLst/>
            <a:rect r="r" b="b" t="t" l="l"/>
            <a:pathLst>
              <a:path h="1021099" w="1943268">
                <a:moveTo>
                  <a:pt x="0" y="0"/>
                </a:moveTo>
                <a:lnTo>
                  <a:pt x="1943268" y="0"/>
                </a:lnTo>
                <a:lnTo>
                  <a:pt x="1943268" y="1021099"/>
                </a:lnTo>
                <a:lnTo>
                  <a:pt x="0" y="1021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512" y="7911922"/>
            <a:ext cx="1406634" cy="800503"/>
          </a:xfrm>
          <a:custGeom>
            <a:avLst/>
            <a:gdLst/>
            <a:ahLst/>
            <a:cxnLst/>
            <a:rect r="r" b="b" t="t" l="l"/>
            <a:pathLst>
              <a:path h="800503" w="1406634">
                <a:moveTo>
                  <a:pt x="0" y="0"/>
                </a:moveTo>
                <a:lnTo>
                  <a:pt x="1406634" y="0"/>
                </a:lnTo>
                <a:lnTo>
                  <a:pt x="1406634" y="800503"/>
                </a:lnTo>
                <a:lnTo>
                  <a:pt x="0" y="80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7112" y="1855575"/>
            <a:ext cx="2049773" cy="1121785"/>
          </a:xfrm>
          <a:custGeom>
            <a:avLst/>
            <a:gdLst/>
            <a:ahLst/>
            <a:cxnLst/>
            <a:rect r="r" b="b" t="t" l="l"/>
            <a:pathLst>
              <a:path h="1121785" w="2049773">
                <a:moveTo>
                  <a:pt x="0" y="0"/>
                </a:moveTo>
                <a:lnTo>
                  <a:pt x="2049772" y="0"/>
                </a:lnTo>
                <a:lnTo>
                  <a:pt x="2049772" y="1121785"/>
                </a:lnTo>
                <a:lnTo>
                  <a:pt x="0" y="1121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0954" y="9445171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1324" y="3702122"/>
            <a:ext cx="2470238" cy="2271102"/>
          </a:xfrm>
          <a:custGeom>
            <a:avLst/>
            <a:gdLst/>
            <a:ahLst/>
            <a:cxnLst/>
            <a:rect r="r" b="b" t="t" l="l"/>
            <a:pathLst>
              <a:path h="2271102" w="2470238">
                <a:moveTo>
                  <a:pt x="0" y="0"/>
                </a:moveTo>
                <a:lnTo>
                  <a:pt x="2470238" y="0"/>
                </a:lnTo>
                <a:lnTo>
                  <a:pt x="2470238" y="2271101"/>
                </a:lnTo>
                <a:lnTo>
                  <a:pt x="0" y="22711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222" y="6530564"/>
            <a:ext cx="16371078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Art. 14. A soberania popular será exercida pelo sufrágio universal e pelo voto direto e secreto, com valor igual para todos, e, nos termos da lei (...)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2628" y="1103214"/>
            <a:ext cx="10318368" cy="13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7873">
                <a:solidFill>
                  <a:srgbClr val="588F87"/>
                </a:solidFill>
                <a:latin typeface="TAN Nimbus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222" y="4126660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Em Atenas, uma pessoa era considerada um cidadão apenas se fosse uma pessoa política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5631" y="2579172"/>
            <a:ext cx="12156737" cy="7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588F87"/>
                </a:solidFill>
                <a:latin typeface="TAN Nimbus"/>
              </a:rPr>
              <a:t>A tecnologia em prol da cidadania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528" y="8355881"/>
            <a:ext cx="4396660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PIRÂMIDE ETÁRIA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3600" y="8127281"/>
            <a:ext cx="4096317" cy="8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GRAU DE INSTRUÇÃO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8156" y="9442366"/>
            <a:ext cx="13851689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">
                <a:solidFill>
                  <a:srgbClr val="998E20"/>
                </a:solidFill>
                <a:latin typeface="Poppins"/>
              </a:rPr>
              <a:t>Os gráficos foram retirados do site oficial do Supremo Tribunal Federal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052485">
            <a:off x="14075589" y="-3796649"/>
            <a:ext cx="7539419" cy="8178856"/>
          </a:xfrm>
          <a:custGeom>
            <a:avLst/>
            <a:gdLst/>
            <a:ahLst/>
            <a:cxnLst/>
            <a:rect r="r" b="b" t="t" l="l"/>
            <a:pathLst>
              <a:path h="8178856" w="7539419">
                <a:moveTo>
                  <a:pt x="7539418" y="0"/>
                </a:moveTo>
                <a:lnTo>
                  <a:pt x="0" y="0"/>
                </a:lnTo>
                <a:lnTo>
                  <a:pt x="0" y="8178856"/>
                </a:lnTo>
                <a:lnTo>
                  <a:pt x="7539418" y="8178856"/>
                </a:lnTo>
                <a:lnTo>
                  <a:pt x="75394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87320" y="6329894"/>
            <a:ext cx="5111400" cy="5856813"/>
          </a:xfrm>
          <a:custGeom>
            <a:avLst/>
            <a:gdLst/>
            <a:ahLst/>
            <a:cxnLst/>
            <a:rect r="r" b="b" t="t" l="l"/>
            <a:pathLst>
              <a:path h="5856813" w="5111400">
                <a:moveTo>
                  <a:pt x="0" y="0"/>
                </a:moveTo>
                <a:lnTo>
                  <a:pt x="5111401" y="0"/>
                </a:lnTo>
                <a:lnTo>
                  <a:pt x="5111401" y="5856812"/>
                </a:lnTo>
                <a:lnTo>
                  <a:pt x="0" y="58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21334">
            <a:off x="1742677" y="1707399"/>
            <a:ext cx="1339227" cy="1304072"/>
          </a:xfrm>
          <a:custGeom>
            <a:avLst/>
            <a:gdLst/>
            <a:ahLst/>
            <a:cxnLst/>
            <a:rect r="r" b="b" t="t" l="l"/>
            <a:pathLst>
              <a:path h="1304072" w="1339227">
                <a:moveTo>
                  <a:pt x="0" y="0"/>
                </a:moveTo>
                <a:lnTo>
                  <a:pt x="1339227" y="0"/>
                </a:lnTo>
                <a:lnTo>
                  <a:pt x="1339227" y="1304072"/>
                </a:lnTo>
                <a:lnTo>
                  <a:pt x="0" y="130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052" y="9512552"/>
            <a:ext cx="2830210" cy="1548897"/>
          </a:xfrm>
          <a:custGeom>
            <a:avLst/>
            <a:gdLst/>
            <a:ahLst/>
            <a:cxnLst/>
            <a:rect r="r" b="b" t="t" l="l"/>
            <a:pathLst>
              <a:path h="1548897" w="2830210">
                <a:moveTo>
                  <a:pt x="0" y="0"/>
                </a:moveTo>
                <a:lnTo>
                  <a:pt x="2830211" y="0"/>
                </a:lnTo>
                <a:lnTo>
                  <a:pt x="2830211" y="1548896"/>
                </a:lnTo>
                <a:lnTo>
                  <a:pt x="0" y="154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464623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15717" y="9512552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3" y="0"/>
                </a:lnTo>
                <a:lnTo>
                  <a:pt x="1843583" y="468289"/>
                </a:lnTo>
                <a:lnTo>
                  <a:pt x="0" y="468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2904" y="668133"/>
            <a:ext cx="1016219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63063" y="2741786"/>
            <a:ext cx="6737392" cy="5172872"/>
          </a:xfrm>
          <a:custGeom>
            <a:avLst/>
            <a:gdLst/>
            <a:ahLst/>
            <a:cxnLst/>
            <a:rect r="r" b="b" t="t" l="l"/>
            <a:pathLst>
              <a:path h="5172872" w="6737392">
                <a:moveTo>
                  <a:pt x="0" y="0"/>
                </a:moveTo>
                <a:lnTo>
                  <a:pt x="6737392" y="0"/>
                </a:lnTo>
                <a:lnTo>
                  <a:pt x="6737392" y="5172872"/>
                </a:lnTo>
                <a:lnTo>
                  <a:pt x="0" y="5172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5621" t="-49718" r="-101018" b="-3097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8156" y="2741786"/>
            <a:ext cx="6632517" cy="5492555"/>
          </a:xfrm>
          <a:custGeom>
            <a:avLst/>
            <a:gdLst/>
            <a:ahLst/>
            <a:cxnLst/>
            <a:rect r="r" b="b" t="t" l="l"/>
            <a:pathLst>
              <a:path h="5492555" w="6632517">
                <a:moveTo>
                  <a:pt x="0" y="0"/>
                </a:moveTo>
                <a:lnTo>
                  <a:pt x="6632517" y="0"/>
                </a:lnTo>
                <a:lnTo>
                  <a:pt x="6632517" y="5492556"/>
                </a:lnTo>
                <a:lnTo>
                  <a:pt x="0" y="5492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705" t="-54429" r="-103158" b="-166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7300" y="436358"/>
            <a:ext cx="407356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ELEITORADO APTO A VOTAR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156.454.011 MILHÕES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DAFz3UzzICU</dc:identifier>
  <dcterms:modified xsi:type="dcterms:W3CDTF">2011-08-01T06:04:30Z</dcterms:modified>
  <cp:revision>1</cp:revision>
  <dc:title>Colorful Playful Creative Portfolio Presentation</dc:title>
</cp:coreProperties>
</file>